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2"/>
    <p:restoredTop sz="94705"/>
  </p:normalViewPr>
  <p:slideViewPr>
    <p:cSldViewPr snapToGrid="0" snapToObjects="1">
      <p:cViewPr varScale="1">
        <p:scale>
          <a:sx n="86" d="100"/>
          <a:sy n="86" d="100"/>
        </p:scale>
        <p:origin x="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3006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Malduino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89413" y="4869483"/>
            <a:ext cx="6602681" cy="1160213"/>
          </a:xfrm>
        </p:spPr>
        <p:txBody>
          <a:bodyPr>
            <a:normAutofit/>
          </a:bodyPr>
          <a:lstStyle/>
          <a:p>
            <a:r>
              <a:rPr lang="nl-NL" dirty="0" smtClean="0"/>
              <a:t>Web Research: </a:t>
            </a:r>
            <a:r>
              <a:rPr lang="nl-NL" dirty="0" err="1" smtClean="0"/>
              <a:t>Proof</a:t>
            </a:r>
            <a:r>
              <a:rPr lang="nl-NL" dirty="0" smtClean="0"/>
              <a:t> of concept</a:t>
            </a:r>
          </a:p>
          <a:p>
            <a:r>
              <a:rPr lang="nl-NL" dirty="0" smtClean="0"/>
              <a:t>Ik wil aantonen dat je een project kan opstarten met </a:t>
            </a:r>
            <a:r>
              <a:rPr lang="nl-NL" dirty="0" err="1" smtClean="0"/>
              <a:t>payloads</a:t>
            </a:r>
            <a:r>
              <a:rPr lang="nl-NL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Script 3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26" y="130047"/>
            <a:ext cx="5156617" cy="6336138"/>
          </a:xfrm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Script 4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58" y="622300"/>
            <a:ext cx="5674585" cy="5088952"/>
          </a:xfrm>
        </p:spPr>
      </p:pic>
    </p:spTree>
    <p:extLst>
      <p:ext uri="{BB962C8B-B14F-4D97-AF65-F5344CB8AC3E}">
        <p14:creationId xmlns:p14="http://schemas.microsoft.com/office/powerpoint/2010/main" val="1845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Debugging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Pain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ass</a:t>
            </a:r>
            <a:r>
              <a:rPr lang="nl-NL" dirty="0" smtClean="0"/>
              <a:t> !</a:t>
            </a:r>
          </a:p>
          <a:p>
            <a:pPr lvl="1"/>
            <a:r>
              <a:rPr lang="nl-NL" dirty="0" err="1" smtClean="0"/>
              <a:t>MicroSD</a:t>
            </a:r>
            <a:r>
              <a:rPr lang="nl-NL" dirty="0" smtClean="0"/>
              <a:t> Kaart uit </a:t>
            </a:r>
            <a:r>
              <a:rPr lang="nl-NL" dirty="0" err="1" smtClean="0"/>
              <a:t>Malduino</a:t>
            </a:r>
            <a:r>
              <a:rPr lang="nl-NL" dirty="0" smtClean="0"/>
              <a:t> en in SD Kaart steken</a:t>
            </a:r>
          </a:p>
          <a:p>
            <a:pPr lvl="1"/>
            <a:r>
              <a:rPr lang="nl-NL" dirty="0" smtClean="0"/>
              <a:t>Rekening houden met DELAYS</a:t>
            </a:r>
          </a:p>
          <a:p>
            <a:pPr lvl="1"/>
            <a:r>
              <a:rPr lang="nl-NL" dirty="0" smtClean="0"/>
              <a:t>Rekening houden met openstaande programma’s</a:t>
            </a:r>
          </a:p>
          <a:p>
            <a:pPr lvl="1"/>
            <a:r>
              <a:rPr lang="nl-NL" dirty="0" smtClean="0"/>
              <a:t>Variabele zijn lokaal</a:t>
            </a:r>
          </a:p>
        </p:txBody>
      </p:sp>
    </p:spTree>
    <p:extLst>
      <p:ext uri="{BB962C8B-B14F-4D97-AF65-F5344CB8AC3E}">
        <p14:creationId xmlns:p14="http://schemas.microsoft.com/office/powerpoint/2010/main" val="54764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Wat is </a:t>
            </a:r>
            <a:r>
              <a:rPr lang="nl-NL" dirty="0" err="1" smtClean="0"/>
              <a:t>Arduino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Malduino</a:t>
            </a:r>
            <a:r>
              <a:rPr lang="nl-NL" dirty="0" smtClean="0"/>
              <a:t> aangedreven door </a:t>
            </a:r>
            <a:r>
              <a:rPr lang="nl-NL" dirty="0" err="1" smtClean="0"/>
              <a:t>Arduino</a:t>
            </a:r>
            <a:endParaRPr lang="nl-NL" dirty="0" smtClean="0"/>
          </a:p>
          <a:p>
            <a:r>
              <a:rPr lang="nl-NL" dirty="0" smtClean="0"/>
              <a:t>USB apparaat met toetsenbordinjectie</a:t>
            </a:r>
          </a:p>
          <a:p>
            <a:r>
              <a:rPr lang="nl-NL" dirty="0" smtClean="0"/>
              <a:t>Eens aangesloten worden scripts razendsnel uitgevoerd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Lite</a:t>
            </a:r>
            <a:r>
              <a:rPr lang="nl-NL" dirty="0" smtClean="0"/>
              <a:t> &amp; Elite Versie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Lite</a:t>
            </a:r>
            <a:endParaRPr lang="nl-NL" dirty="0" smtClean="0"/>
          </a:p>
          <a:p>
            <a:pPr lvl="1"/>
            <a:r>
              <a:rPr lang="nl-NL" dirty="0" smtClean="0"/>
              <a:t>1 Script opslaan van max 32KB </a:t>
            </a:r>
            <a:r>
              <a:rPr lang="nl-NL" dirty="0" err="1" smtClean="0"/>
              <a:t>onboard</a:t>
            </a:r>
            <a:endParaRPr lang="nl-NL" dirty="0" smtClean="0"/>
          </a:p>
          <a:p>
            <a:r>
              <a:rPr lang="nl-NL" dirty="0" smtClean="0"/>
              <a:t>Elite</a:t>
            </a:r>
          </a:p>
          <a:p>
            <a:pPr lvl="1"/>
            <a:r>
              <a:rPr lang="nl-NL" dirty="0" smtClean="0"/>
              <a:t>16 scripts opslaan op een </a:t>
            </a:r>
            <a:r>
              <a:rPr lang="nl-NL" dirty="0" err="1" smtClean="0"/>
              <a:t>MicroSD</a:t>
            </a:r>
            <a:r>
              <a:rPr lang="nl-NL" dirty="0" smtClean="0"/>
              <a:t> kaart</a:t>
            </a:r>
          </a:p>
          <a:p>
            <a:pPr lvl="1"/>
            <a:r>
              <a:rPr lang="nl-NL" dirty="0" smtClean="0"/>
              <a:t>8 schakelaars om te switchen tussen scripts</a:t>
            </a: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Lite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9866" y="2052638"/>
            <a:ext cx="5323205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Elite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193" y="2052638"/>
            <a:ext cx="5288551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Setup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Malduino</a:t>
            </a:r>
            <a:endParaRPr lang="nl-NL" dirty="0" smtClean="0"/>
          </a:p>
          <a:p>
            <a:pPr lvl="1"/>
            <a:r>
              <a:rPr lang="nl-NL" dirty="0" smtClean="0"/>
              <a:t>Installeer </a:t>
            </a:r>
            <a:r>
              <a:rPr lang="nl-NL" dirty="0" err="1" smtClean="0"/>
              <a:t>Arduino</a:t>
            </a:r>
            <a:r>
              <a:rPr lang="nl-NL" dirty="0" smtClean="0"/>
              <a:t> IDE</a:t>
            </a:r>
          </a:p>
          <a:p>
            <a:pPr lvl="1"/>
            <a:r>
              <a:rPr lang="nl-NL" dirty="0" smtClean="0"/>
              <a:t>Board Manager toevoegen</a:t>
            </a:r>
          </a:p>
          <a:p>
            <a:pPr lvl="1"/>
            <a:r>
              <a:rPr lang="nl-NL" dirty="0" smtClean="0"/>
              <a:t>Scripts converteren</a:t>
            </a:r>
          </a:p>
          <a:p>
            <a:r>
              <a:rPr lang="nl-NL" dirty="0" err="1" smtClean="0"/>
              <a:t>MicroSD</a:t>
            </a:r>
            <a:r>
              <a:rPr lang="nl-NL" dirty="0" smtClean="0"/>
              <a:t> Kaart</a:t>
            </a:r>
          </a:p>
          <a:p>
            <a:pPr lvl="1"/>
            <a:r>
              <a:rPr lang="nl-NL" dirty="0" smtClean="0"/>
              <a:t>Formatteren FAT32</a:t>
            </a:r>
          </a:p>
          <a:p>
            <a:r>
              <a:rPr lang="nl-NL" dirty="0" smtClean="0"/>
              <a:t>Scripts naamgeving:</a:t>
            </a:r>
          </a:p>
          <a:p>
            <a:pPr lvl="1"/>
            <a:r>
              <a:rPr lang="nl-NL" dirty="0" smtClean="0"/>
              <a:t>0000.txt | 0001.txt - </a:t>
            </a:r>
            <a:r>
              <a:rPr lang="mr-IN" dirty="0" smtClean="0"/>
              <a:t>…</a:t>
            </a:r>
            <a:r>
              <a:rPr lang="en-US" dirty="0" smtClean="0"/>
              <a:t> 1111.txt</a:t>
            </a: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Syntax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Ducky</a:t>
            </a:r>
            <a:r>
              <a:rPr lang="nl-NL" dirty="0" smtClean="0"/>
              <a:t> Script</a:t>
            </a:r>
          </a:p>
          <a:p>
            <a:pPr lvl="1"/>
            <a:r>
              <a:rPr lang="nl-NL" dirty="0" smtClean="0"/>
              <a:t>DELAY 3000</a:t>
            </a:r>
          </a:p>
          <a:p>
            <a:pPr lvl="1"/>
            <a:r>
              <a:rPr lang="nl-NL" dirty="0" smtClean="0"/>
              <a:t>GUI SPACE</a:t>
            </a:r>
          </a:p>
          <a:p>
            <a:pPr lvl="1"/>
            <a:r>
              <a:rPr lang="nl-NL" dirty="0" smtClean="0"/>
              <a:t>STRING Terminal</a:t>
            </a:r>
          </a:p>
          <a:p>
            <a:pPr lvl="1"/>
            <a:r>
              <a:rPr lang="nl-NL" dirty="0" smtClean="0"/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SCRIPT 1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08" y="2608289"/>
            <a:ext cx="4865544" cy="1319908"/>
          </a:xfrm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Script 2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42" y="104931"/>
            <a:ext cx="4652191" cy="6535711"/>
          </a:xfr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35</TotalTime>
  <Words>134</Words>
  <Application>Microsoft Macintosh PowerPoint</Application>
  <PresentationFormat>Breedbeeld</PresentationFormat>
  <Paragraphs>40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Mangal</vt:lpstr>
      <vt:lpstr>MS Shell Dlg 2</vt:lpstr>
      <vt:lpstr>Wingdings</vt:lpstr>
      <vt:lpstr>Wingdings 3</vt:lpstr>
      <vt:lpstr>Arial</vt:lpstr>
      <vt:lpstr>Madison</vt:lpstr>
      <vt:lpstr>Malduino</vt:lpstr>
      <vt:lpstr>Wat is Arduino?</vt:lpstr>
      <vt:lpstr>Lite &amp; Elite Versie</vt:lpstr>
      <vt:lpstr>Lite</vt:lpstr>
      <vt:lpstr>Elite</vt:lpstr>
      <vt:lpstr>Setup</vt:lpstr>
      <vt:lpstr>Syntax</vt:lpstr>
      <vt:lpstr>SCRIPT 1</vt:lpstr>
      <vt:lpstr>Script 2</vt:lpstr>
      <vt:lpstr>Script 3</vt:lpstr>
      <vt:lpstr>Script 4</vt:lpstr>
      <vt:lpstr>Debugging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Malduino</dc:title>
  <dc:creator>Microsoft Office-gebruiker</dc:creator>
  <cp:lastModifiedBy>Microsoft Office-gebruiker</cp:lastModifiedBy>
  <cp:revision>4</cp:revision>
  <dcterms:created xsi:type="dcterms:W3CDTF">2018-01-15T20:49:40Z</dcterms:created>
  <dcterms:modified xsi:type="dcterms:W3CDTF">2018-01-15T21:25:19Z</dcterms:modified>
</cp:coreProperties>
</file>